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3E524397-CB63-4E99-B286-9F0D2C196274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33A86E6A-0341-4513-B7A7-B95E263ABBF8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Rahul </a:t>
            </a:r>
            <a:r>
              <a:rPr lang="en-US" dirty="0" err="1" smtClean="0"/>
              <a:t>Pratap</a:t>
            </a:r>
            <a:r>
              <a:rPr lang="en-US" dirty="0" smtClean="0"/>
              <a:t> Singh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hospitals in Pandemic Situation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Clustering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The data was clustered after that using DBSCAN, the parameter for clustering was distance from the center of city as located by geocoder. </a:t>
            </a:r>
            <a:endParaRPr lang="en-US"/>
          </a:p>
          <a:p>
            <a:pPr marL="0" indent="0">
              <a:buFont typeface="Wingdings" panose="05000000000000000000" charset="0"/>
              <a:buNone/>
            </a:pPr>
            <a:endParaRPr lang="en-US"/>
          </a:p>
          <a:p>
            <a:pPr marL="114300" indent="0">
              <a:buFont typeface="Wingdings" panose="05000000000000000000" charset="0"/>
              <a:buNone/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Clustered New York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775" t="22648" r="3936" b="5430"/>
          <a:stretch>
            <a:fillRect/>
          </a:stretch>
        </p:blipFill>
        <p:spPr>
          <a:xfrm>
            <a:off x="426085" y="1863725"/>
            <a:ext cx="8260080" cy="4653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Clustered Tokyo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424" t="24274" r="3936" b="5589"/>
          <a:stretch>
            <a:fillRect/>
          </a:stretch>
        </p:blipFill>
        <p:spPr>
          <a:xfrm>
            <a:off x="425450" y="1898650"/>
            <a:ext cx="8261350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Clustered Paris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065" t="22648" r="3936" b="5923"/>
          <a:stretch>
            <a:fillRect/>
          </a:stretch>
        </p:blipFill>
        <p:spPr>
          <a:xfrm>
            <a:off x="426085" y="1715770"/>
            <a:ext cx="8260080" cy="4938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POPULATION sTATS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424" t="31359" r="2956" b="7244"/>
          <a:stretch>
            <a:fillRect/>
          </a:stretch>
        </p:blipFill>
        <p:spPr>
          <a:xfrm>
            <a:off x="425450" y="1828165"/>
            <a:ext cx="8331835" cy="4886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Font typeface="Wingdings" panose="05000000000000000000" charset="0"/>
              <a:buNone/>
            </a:pPr>
            <a:r>
              <a:rPr lang="en-US"/>
              <a:t> 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 Population stat's reveal Tokyo is highly populated but the density of hospitals is also very high hence if worked together they can contain a pandemic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New York, it won't be easy for them as they are far and will take time to connect and transport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For Paris it's best relatively better connected and least populated with a benfit of centerd to connect easily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Introducton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After COVID 19 pandemic, it is possible that another such pandemic might hit us so here we find a model to apply to contain a pandemic.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Problem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To gather locations of Hospitals and to locate them using FOURSQUARE, plot it with the population of the city. Analyzing data to find out insides on medical preparation for </a:t>
            </a:r>
            <a:r>
              <a:rPr lang="en-US" dirty="0" smtClean="0">
                <a:solidFill>
                  <a:srgbClr val="FF0000"/>
                </a:solidFill>
              </a:rPr>
              <a:t>a pandemic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Target Audience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This project is for governments who have to tackle the situation of an outbreak, Health Ministry and Medical heads.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Using FOURSQUARE for searching hospitals and their locations.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Using this data to plot it on Map.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Clustering them to know the groups of location for better connectivity.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Taking </a:t>
            </a:r>
            <a:r>
              <a:rPr lang="en-US" dirty="0">
                <a:solidFill>
                  <a:srgbClr val="FF0000"/>
                </a:solidFill>
              </a:rPr>
              <a:t>insights about population from Wikipedia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 Using population data to check the sufficiency of hospitals.  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</a:t>
            </a:r>
            <a:endParaRPr lang="en-US" dirty="0">
              <a:solidFill>
                <a:srgbClr val="FF0000"/>
              </a:solidFill>
            </a:endParaRPr>
          </a:p>
          <a:p>
            <a:pPr marL="41148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Methodlogy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 Data was collected from Foursquare. Then plotted on the Map to viusalize thier position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Then, clustered through DBSCAN, based on thier distance hence creating a density remark from the center of city.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It was labelled in such a way that two nearest hospitals are red, distance more than that blue, green and brown for the far one. 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I plotted the population too which gives us the notion of required medical facilities.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85" y="408305"/>
            <a:ext cx="8260715" cy="651510"/>
          </a:xfrm>
        </p:spPr>
        <p:txBody>
          <a:bodyPr>
            <a:normAutofit/>
          </a:bodyPr>
          <a:p>
            <a:r>
              <a:rPr lang="en-US"/>
              <a:t>New York</a:t>
            </a:r>
            <a:endParaRPr lang="en-US"/>
          </a:p>
        </p:txBody>
      </p:sp>
      <p:pic>
        <p:nvPicPr>
          <p:cNvPr id="5" name="Content Placeholder 4" descr="Screenshot (228)"/>
          <p:cNvPicPr>
            <a:picLocks noChangeAspect="1"/>
          </p:cNvPicPr>
          <p:nvPr>
            <p:ph idx="1"/>
          </p:nvPr>
        </p:nvPicPr>
        <p:blipFill>
          <a:blip r:embed="rId1"/>
          <a:srcRect l="29424" t="22648" r="3936" b="5502"/>
          <a:stretch>
            <a:fillRect/>
          </a:stretch>
        </p:blipFill>
        <p:spPr>
          <a:xfrm>
            <a:off x="517525" y="1871345"/>
            <a:ext cx="8168640" cy="47174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17525" y="1008380"/>
            <a:ext cx="816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Hospitals in New York under 40 Km radius. Plotted Data.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85" y="408305"/>
            <a:ext cx="8260715" cy="678815"/>
          </a:xfrm>
        </p:spPr>
        <p:txBody>
          <a:bodyPr/>
          <a:p>
            <a:r>
              <a:rPr lang="en-US"/>
              <a:t>Tokyo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27050" y="1063625"/>
            <a:ext cx="815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 Hospitals in New York under 40 Km radius. Plotted Data.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29424" t="22648" r="3544" b="5285"/>
          <a:stretch>
            <a:fillRect/>
          </a:stretch>
        </p:blipFill>
        <p:spPr>
          <a:xfrm>
            <a:off x="527050" y="1755775"/>
            <a:ext cx="816038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85" y="408305"/>
            <a:ext cx="8260715" cy="697230"/>
          </a:xfrm>
        </p:spPr>
        <p:txBody>
          <a:bodyPr/>
          <a:p>
            <a:r>
              <a:rPr lang="en-US"/>
              <a:t>Paris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71170" y="1063625"/>
            <a:ext cx="829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 Hospitals in New York under 40 Km radius. Plotted Data.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rcRect l="29424" t="22648" r="3936" b="5285"/>
          <a:stretch>
            <a:fillRect/>
          </a:stretch>
        </p:blipFill>
        <p:spPr>
          <a:xfrm>
            <a:off x="426085" y="1846580"/>
            <a:ext cx="8260080" cy="4761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0</TotalTime>
  <Words>2008</Words>
  <Application>WPS Presentation</Application>
  <PresentationFormat>On-screen Show (4:3)</PresentationFormat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Wingdings</vt:lpstr>
      <vt:lpstr>Century Gothic</vt:lpstr>
      <vt:lpstr>Book Antiqua</vt:lpstr>
      <vt:lpstr>Microsoft YaHei</vt:lpstr>
      <vt:lpstr>Arial Unicode MS</vt:lpstr>
      <vt:lpstr>Calibri</vt:lpstr>
      <vt:lpstr>Art_mountaineering</vt:lpstr>
      <vt:lpstr>Find hospitals in Pandemic Situation</vt:lpstr>
      <vt:lpstr>INtroducton</vt:lpstr>
      <vt:lpstr>Business Problem </vt:lpstr>
      <vt:lpstr>Target Audience </vt:lpstr>
      <vt:lpstr>Data</vt:lpstr>
      <vt:lpstr>Methodlogy</vt:lpstr>
      <vt:lpstr>New York</vt:lpstr>
      <vt:lpstr>Tokyo</vt:lpstr>
      <vt:lpstr>Paris</vt:lpstr>
      <vt:lpstr>Clustering</vt:lpstr>
      <vt:lpstr>Clustered New York</vt:lpstr>
      <vt:lpstr>Clustered Tokyo</vt:lpstr>
      <vt:lpstr>Clustered Paris</vt:lpstr>
      <vt:lpstr>POPULATION sTATS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hospitals in Pandemic Situation</dc:title>
  <dc:creator>Rahul Pratap Singh</dc:creator>
  <cp:lastModifiedBy>Rahul</cp:lastModifiedBy>
  <cp:revision>8</cp:revision>
  <dcterms:created xsi:type="dcterms:W3CDTF">2020-05-18T05:19:00Z</dcterms:created>
  <dcterms:modified xsi:type="dcterms:W3CDTF">2020-05-25T06:14:05Z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1033-11.2.0.9363</vt:lpwstr>
  </property>
</Properties>
</file>